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0"/>
  </p:notesMasterIdLst>
  <p:sldIdLst>
    <p:sldId id="256" r:id="rId5"/>
    <p:sldId id="257" r:id="rId6"/>
    <p:sldId id="262" r:id="rId7"/>
    <p:sldId id="258" r:id="rId8"/>
    <p:sldId id="261" r:id="rId9"/>
  </p:sldIdLst>
  <p:sldSz cx="12192000" cy="6858000"/>
  <p:notesSz cx="6858000" cy="9144000"/>
  <p:embeddedFontLst>
    <p:embeddedFont>
      <p:font typeface="Poppins" panose="00000500000000000000" pitchFamily="2" charset="0"/>
      <p:regular r:id="rId11"/>
      <p:bold r:id="rId12"/>
      <p:italic r:id="rId13"/>
      <p:boldItalic r:id="rId14"/>
    </p:embeddedFont>
    <p:embeddedFont>
      <p:font typeface="Poppins SemiBold" panose="00000700000000000000" pitchFamily="2" charset="0"/>
      <p:regular r:id="rId15"/>
      <p:bold r:id="rId16"/>
      <p:italic r:id="rId17"/>
      <p:boldItalic r:id="rId18"/>
    </p:embeddedFont>
    <p:embeddedFont>
      <p:font typeface="Proxima Nova Th" panose="02000506030000020004" charset="0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58A3"/>
    <a:srgbClr val="F2EED8"/>
    <a:srgbClr val="0B58A4"/>
    <a:srgbClr val="073958"/>
    <a:srgbClr val="F3D885"/>
    <a:srgbClr val="093959"/>
    <a:srgbClr val="0958A3"/>
    <a:srgbClr val="F2D7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89"/>
    <p:restoredTop sz="94694"/>
  </p:normalViewPr>
  <p:slideViewPr>
    <p:cSldViewPr snapToGrid="0">
      <p:cViewPr varScale="1">
        <p:scale>
          <a:sx n="59" d="100"/>
          <a:sy n="59" d="100"/>
        </p:scale>
        <p:origin x="1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A1371-6C1C-DD4C-BCE3-C05FC9749528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E13083-AEEE-A945-BA0A-744A4A56E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63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13083-AEEE-A945-BA0A-744A4A56EAD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18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E01264EB-6495-B710-377F-2E11AB34A56B}"/>
              </a:ext>
            </a:extLst>
          </p:cNvPr>
          <p:cNvSpPr txBox="1"/>
          <p:nvPr userDrawn="1"/>
        </p:nvSpPr>
        <p:spPr>
          <a:xfrm>
            <a:off x="2772141" y="2449866"/>
            <a:ext cx="66477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0" i="1" dirty="0">
                <a:solidFill>
                  <a:srgbClr val="093959"/>
                </a:solidFill>
                <a:latin typeface="Hoefler Text" panose="02030602050506020203"/>
              </a:rPr>
              <a:t>2024</a:t>
            </a:r>
            <a:r>
              <a:rPr lang="en-US" sz="4000" b="1" i="1" dirty="0">
                <a:solidFill>
                  <a:srgbClr val="093959"/>
                </a:solidFill>
                <a:latin typeface="Hoefler Text" panose="02030602050506020203"/>
              </a:rPr>
              <a:t> </a:t>
            </a:r>
            <a:r>
              <a:rPr lang="en-US" sz="4000" b="0" i="1" dirty="0">
                <a:solidFill>
                  <a:srgbClr val="093959"/>
                </a:solidFill>
                <a:latin typeface="Hoefler Text" panose="02030602050506020203"/>
              </a:rPr>
              <a:t>Capacity Development 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7E959B-1F96-6CD7-7E76-F523622A4C4B}"/>
              </a:ext>
            </a:extLst>
          </p:cNvPr>
          <p:cNvSpPr txBox="1"/>
          <p:nvPr userDrawn="1"/>
        </p:nvSpPr>
        <p:spPr>
          <a:xfrm>
            <a:off x="1008710" y="2921168"/>
            <a:ext cx="10174580" cy="1200329"/>
          </a:xfrm>
          <a:prstGeom prst="rect">
            <a:avLst/>
          </a:prstGeom>
          <a:noFill/>
          <a:effectLst>
            <a:outerShdw blurRad="140198" dist="65075" dir="5400000" algn="t" rotWithShape="0">
              <a:schemeClr val="bg1">
                <a:lumMod val="50000"/>
                <a:alpha val="70308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7200" b="1" i="0" spc="300" dirty="0">
                <a:solidFill>
                  <a:srgbClr val="0958A3"/>
                </a:solidFill>
                <a:latin typeface="Proxima Nova Th" panose="02000506030000020004" pitchFamily="2" charset="77"/>
                <a:cs typeface="Poppins" pitchFamily="2" charset="77"/>
              </a:rPr>
              <a:t>IMPACT EVALUATION</a:t>
            </a:r>
          </a:p>
        </p:txBody>
      </p:sp>
      <p:pic>
        <p:nvPicPr>
          <p:cNvPr id="6" name="Picture 5" descr="A blue square with white text and a logo&#10;&#10;Description automatically generated">
            <a:extLst>
              <a:ext uri="{FF2B5EF4-FFF2-40B4-BE49-F238E27FC236}">
                <a16:creationId xmlns:a16="http://schemas.microsoft.com/office/drawing/2014/main" id="{4DFABFFD-65A1-2B11-2546-AB749218B3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3442" y="686666"/>
            <a:ext cx="499782" cy="1012834"/>
          </a:xfrm>
          <a:prstGeom prst="rect">
            <a:avLst/>
          </a:prstGeom>
        </p:spPr>
      </p:pic>
      <p:pic>
        <p:nvPicPr>
          <p:cNvPr id="9" name="Picture 8" descr="A blue and black sign&#10;&#10;Description automatically generated">
            <a:extLst>
              <a:ext uri="{FF2B5EF4-FFF2-40B4-BE49-F238E27FC236}">
                <a16:creationId xmlns:a16="http://schemas.microsoft.com/office/drawing/2014/main" id="{281A59E7-C3C9-3F29-358C-61A10E2D330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03797" y="686666"/>
            <a:ext cx="1384404" cy="1019178"/>
          </a:xfrm>
          <a:prstGeom prst="rect">
            <a:avLst/>
          </a:prstGeom>
        </p:spPr>
      </p:pic>
      <p:pic>
        <p:nvPicPr>
          <p:cNvPr id="3" name="Picture 2" descr="A blue and black logo&#10;&#10;Description automatically generated">
            <a:extLst>
              <a:ext uri="{FF2B5EF4-FFF2-40B4-BE49-F238E27FC236}">
                <a16:creationId xmlns:a16="http://schemas.microsoft.com/office/drawing/2014/main" id="{913EC723-FBD4-C49A-40EC-EA6B645A704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985722" y="686666"/>
            <a:ext cx="1012834" cy="101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174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ojec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25A45B2-2181-8688-AC30-D65D30DA04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12798" cy="68580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FD58DF-B6A5-F0BD-79D3-F820C75C1BFD}"/>
              </a:ext>
            </a:extLst>
          </p:cNvPr>
          <p:cNvSpPr/>
          <p:nvPr userDrawn="1"/>
        </p:nvSpPr>
        <p:spPr>
          <a:xfrm>
            <a:off x="329511" y="347231"/>
            <a:ext cx="11532974" cy="616312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A1E6C7-BD67-5F0D-C5B0-08F995F20A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35917" y="2836940"/>
            <a:ext cx="8920163" cy="11841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4800" b="1" spc="300">
                <a:solidFill>
                  <a:schemeClr val="tx1"/>
                </a:solidFill>
                <a:latin typeface="Proxima Nova Rg" panose="02000506030000020004" pitchFamily="2" charset="77"/>
                <a:cs typeface="Poppins" pitchFamily="2" charset="77"/>
              </a:defRPr>
            </a:lvl1pPr>
            <a:lvl2pPr marL="457200" indent="0">
              <a:buNone/>
              <a:defRPr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9D75B94-1D1D-8CF8-4864-884703CC79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35917" y="4167267"/>
            <a:ext cx="8920163" cy="599606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2" charset="77"/>
                <a:cs typeface="Poppins" pitchFamily="2" charset="77"/>
              </a:defRPr>
            </a:lvl1pPr>
            <a:lvl2pPr marL="457200" indent="0">
              <a:buNone/>
              <a:defRPr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8" name="Picture 7" descr="A blue square with white text and a logo&#10;&#10;Description automatically generated">
            <a:extLst>
              <a:ext uri="{FF2B5EF4-FFF2-40B4-BE49-F238E27FC236}">
                <a16:creationId xmlns:a16="http://schemas.microsoft.com/office/drawing/2014/main" id="{D4A43650-34D9-02BF-AFFC-DCBF5E2860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95579" y="347645"/>
            <a:ext cx="366907" cy="743558"/>
          </a:xfrm>
          <a:prstGeom prst="rect">
            <a:avLst/>
          </a:prstGeom>
        </p:spPr>
      </p:pic>
      <p:pic>
        <p:nvPicPr>
          <p:cNvPr id="9" name="Picture 8" descr="A blue and black sign&#10;&#10;Description automatically generated">
            <a:extLst>
              <a:ext uri="{FF2B5EF4-FFF2-40B4-BE49-F238E27FC236}">
                <a16:creationId xmlns:a16="http://schemas.microsoft.com/office/drawing/2014/main" id="{32A75F1B-C136-0AC5-C07C-598AF5CB315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14483" y="347438"/>
            <a:ext cx="1016340" cy="748215"/>
          </a:xfrm>
          <a:prstGeom prst="rect">
            <a:avLst/>
          </a:prstGeom>
        </p:spPr>
      </p:pic>
      <p:pic>
        <p:nvPicPr>
          <p:cNvPr id="10" name="Picture 9" descr="A blue and black logo&#10;&#10;Description automatically generated">
            <a:extLst>
              <a:ext uri="{FF2B5EF4-FFF2-40B4-BE49-F238E27FC236}">
                <a16:creationId xmlns:a16="http://schemas.microsoft.com/office/drawing/2014/main" id="{FBEEED11-D44B-8FF0-6DC3-22E3202B42C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06169" y="347645"/>
            <a:ext cx="743558" cy="74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006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line/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A9B7C-614A-F4F5-8C73-5C0074A6C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71E5-0784-504E-99D0-31D3B38E658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6F7A3-8992-E9A4-0429-9F7FE48E0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EC5DD-B29D-882B-29D5-81B287BB4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B58F-5AD6-6F48-8EB8-C765F9F6D902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B0A0FE85-64F7-AC23-6AE5-F164AE05C9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684" y="419362"/>
            <a:ext cx="8797880" cy="904120"/>
          </a:xfrm>
        </p:spPr>
        <p:txBody>
          <a:bodyPr>
            <a:normAutofit/>
          </a:bodyPr>
          <a:lstStyle>
            <a:lvl1pPr marL="0" indent="0">
              <a:buNone/>
              <a:defRPr sz="4800" b="1">
                <a:latin typeface="Proxima Nova"/>
              </a:defRPr>
            </a:lvl1pPr>
          </a:lstStyle>
          <a:p>
            <a:pPr algn="l"/>
            <a:r>
              <a:rPr lang="en-US" dirty="0"/>
              <a:t>PRESENTATION OUTLINE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137041-4597-991F-9F10-CD183E788E71}"/>
              </a:ext>
            </a:extLst>
          </p:cNvPr>
          <p:cNvSpPr txBox="1"/>
          <p:nvPr userDrawn="1"/>
        </p:nvSpPr>
        <p:spPr>
          <a:xfrm>
            <a:off x="2438461" y="1960694"/>
            <a:ext cx="2189813" cy="369332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Poppins" pitchFamily="2" charset="77"/>
                <a:cs typeface="Poppins" pitchFamily="2" charset="77"/>
              </a:rPr>
              <a:t>Topic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ACAC3-C4C7-3BFB-8800-DAF1DCD7B980}"/>
              </a:ext>
            </a:extLst>
          </p:cNvPr>
          <p:cNvSpPr txBox="1"/>
          <p:nvPr userDrawn="1"/>
        </p:nvSpPr>
        <p:spPr>
          <a:xfrm>
            <a:off x="2438460" y="3046456"/>
            <a:ext cx="2189813" cy="369332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Poppins" pitchFamily="2" charset="77"/>
                <a:cs typeface="Poppins" pitchFamily="2" charset="77"/>
              </a:rPr>
              <a:t>Topic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3DD734-EC90-FE1A-CD17-B78E1B9B671C}"/>
              </a:ext>
            </a:extLst>
          </p:cNvPr>
          <p:cNvSpPr txBox="1"/>
          <p:nvPr userDrawn="1"/>
        </p:nvSpPr>
        <p:spPr>
          <a:xfrm>
            <a:off x="2438461" y="4212933"/>
            <a:ext cx="2189813" cy="369332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Poppins" pitchFamily="2" charset="77"/>
                <a:cs typeface="Poppins" pitchFamily="2" charset="77"/>
              </a:rPr>
              <a:t>Topic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4818EB-38EE-C3C3-0003-7F33576EFB11}"/>
              </a:ext>
            </a:extLst>
          </p:cNvPr>
          <p:cNvSpPr txBox="1"/>
          <p:nvPr userDrawn="1"/>
        </p:nvSpPr>
        <p:spPr>
          <a:xfrm>
            <a:off x="2549706" y="5297677"/>
            <a:ext cx="2189813" cy="369332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Poppins" pitchFamily="2" charset="77"/>
                <a:cs typeface="Poppins" pitchFamily="2" charset="77"/>
              </a:rPr>
              <a:t>Topic 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A6EFB76-20E6-03C1-39B8-F76B0019C39E}"/>
              </a:ext>
            </a:extLst>
          </p:cNvPr>
          <p:cNvGrpSpPr/>
          <p:nvPr userDrawn="1"/>
        </p:nvGrpSpPr>
        <p:grpSpPr>
          <a:xfrm>
            <a:off x="1487206" y="5086592"/>
            <a:ext cx="765748" cy="765748"/>
            <a:chOff x="9772338" y="2398177"/>
            <a:chExt cx="765748" cy="76574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23D8D6A-FE85-FBB6-6FFC-36BADDA8D2CD}"/>
                </a:ext>
              </a:extLst>
            </p:cNvPr>
            <p:cNvSpPr/>
            <p:nvPr/>
          </p:nvSpPr>
          <p:spPr>
            <a:xfrm>
              <a:off x="9772338" y="2398177"/>
              <a:ext cx="765748" cy="765748"/>
            </a:xfrm>
            <a:prstGeom prst="ellipse">
              <a:avLst/>
            </a:prstGeom>
            <a:solidFill>
              <a:srgbClr val="07395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71AD18B3-5185-BAEB-D08C-B538697A1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1400" y="2544717"/>
              <a:ext cx="433877" cy="433877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22D530-5045-1A2C-5F01-CD016E3D2651}"/>
              </a:ext>
            </a:extLst>
          </p:cNvPr>
          <p:cNvGrpSpPr/>
          <p:nvPr userDrawn="1"/>
        </p:nvGrpSpPr>
        <p:grpSpPr>
          <a:xfrm>
            <a:off x="1487206" y="2860772"/>
            <a:ext cx="765748" cy="765748"/>
            <a:chOff x="4315918" y="2398177"/>
            <a:chExt cx="765748" cy="76574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8EAC13C-2353-23B3-1035-45098C5E8E6D}"/>
                </a:ext>
              </a:extLst>
            </p:cNvPr>
            <p:cNvSpPr/>
            <p:nvPr/>
          </p:nvSpPr>
          <p:spPr>
            <a:xfrm>
              <a:off x="4315918" y="2398177"/>
              <a:ext cx="765748" cy="765748"/>
            </a:xfrm>
            <a:prstGeom prst="ellipse">
              <a:avLst/>
            </a:prstGeom>
            <a:solidFill>
              <a:srgbClr val="07395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416A8750-F093-2208-555E-EC84E0ACFD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466653" y="2536389"/>
              <a:ext cx="464276" cy="464276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A62E944-5B55-63B7-0A39-271CC3D2EDAC}"/>
              </a:ext>
            </a:extLst>
          </p:cNvPr>
          <p:cNvGrpSpPr/>
          <p:nvPr userDrawn="1"/>
        </p:nvGrpSpPr>
        <p:grpSpPr>
          <a:xfrm>
            <a:off x="1487206" y="3989324"/>
            <a:ext cx="765748" cy="765748"/>
            <a:chOff x="7044128" y="2398177"/>
            <a:chExt cx="765748" cy="76574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92F8BEC-B2A1-2205-B2EA-AC153EF03FE1}"/>
                </a:ext>
              </a:extLst>
            </p:cNvPr>
            <p:cNvSpPr/>
            <p:nvPr/>
          </p:nvSpPr>
          <p:spPr>
            <a:xfrm>
              <a:off x="7044128" y="2398177"/>
              <a:ext cx="765748" cy="765748"/>
            </a:xfrm>
            <a:prstGeom prst="ellipse">
              <a:avLst/>
            </a:prstGeom>
            <a:solidFill>
              <a:srgbClr val="07395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DEB623AF-1137-2891-0963-E85E65DCD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29634" y="2558461"/>
              <a:ext cx="428466" cy="428466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095896E-5339-60E5-E6AC-606853C54A42}"/>
              </a:ext>
            </a:extLst>
          </p:cNvPr>
          <p:cNvGrpSpPr/>
          <p:nvPr userDrawn="1"/>
        </p:nvGrpSpPr>
        <p:grpSpPr>
          <a:xfrm>
            <a:off x="1487206" y="1762486"/>
            <a:ext cx="765748" cy="765748"/>
            <a:chOff x="3065488" y="1661234"/>
            <a:chExt cx="765748" cy="765748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98E6AA7-8BFC-58D0-0740-91EAE30FF31D}"/>
                </a:ext>
              </a:extLst>
            </p:cNvPr>
            <p:cNvSpPr/>
            <p:nvPr/>
          </p:nvSpPr>
          <p:spPr>
            <a:xfrm>
              <a:off x="3065488" y="1661234"/>
              <a:ext cx="765748" cy="765748"/>
            </a:xfrm>
            <a:prstGeom prst="ellipse">
              <a:avLst/>
            </a:prstGeom>
            <a:solidFill>
              <a:srgbClr val="07395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2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BC78E4AC-FD52-E7DB-DACD-CB5E08933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31422" y="1811938"/>
              <a:ext cx="418058" cy="4180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7210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0AD8F-127D-7BA4-B626-8E1E02B98F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45677"/>
            <a:ext cx="10515600" cy="2350651"/>
          </a:xfrm>
          <a:effectLst>
            <a:outerShdw blurRad="377245" dist="38100" dir="2700000" algn="tl" rotWithShape="0">
              <a:schemeClr val="bg1">
                <a:alpha val="40000"/>
              </a:schemeClr>
            </a:outerShdw>
          </a:effectLst>
        </p:spPr>
        <p:txBody>
          <a:bodyPr anchor="b">
            <a:normAutofit/>
          </a:bodyPr>
          <a:lstStyle>
            <a:lvl1pPr>
              <a:defRPr sz="5400" b="1">
                <a:latin typeface="Proxima Nova Rg" panose="02000506030000020004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Chapter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9E2B9-187E-4A36-1DCC-D5960610A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123317"/>
            <a:ext cx="10515600" cy="896936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Proxima Nova Rg" panose="02000506030000020004" pitchFamily="2" charset="77"/>
                <a:cs typeface="Poppins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22A5B-F829-4775-91D9-B4F91D6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71E5-0784-504E-99D0-31D3B38E658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7B86B-73F1-4C71-704A-212AF2D2D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0A6DC-0B30-EC16-CBED-75E09CA24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B58F-5AD6-6F48-8EB8-C765F9F6D90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EA99BF-5F0F-CCF7-0C7E-D009BD3E9862}"/>
              </a:ext>
            </a:extLst>
          </p:cNvPr>
          <p:cNvSpPr txBox="1"/>
          <p:nvPr userDrawn="1"/>
        </p:nvSpPr>
        <p:spPr>
          <a:xfrm>
            <a:off x="1560470" y="482359"/>
            <a:ext cx="7459093" cy="369332"/>
          </a:xfrm>
          <a:prstGeom prst="rect">
            <a:avLst/>
          </a:prstGeom>
          <a:noFill/>
          <a:effectLst>
            <a:outerShdw blurRad="50800" dist="38100" dir="5400000" algn="t" rotWithShape="0">
              <a:schemeClr val="bg1">
                <a:lumMod val="95000"/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800" b="1" i="0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SemiBold" pitchFamily="2" charset="77"/>
                <a:cs typeface="Poppins SemiBold" pitchFamily="2" charset="77"/>
              </a:rPr>
              <a:t>CAPACITY DEVELOPMENT ON </a:t>
            </a:r>
            <a:r>
              <a:rPr lang="en-US" sz="1800" b="1" i="0" spc="300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oppins SemiBold" pitchFamily="2" charset="77"/>
                <a:cs typeface="Poppins SemiBold" pitchFamily="2" charset="77"/>
              </a:rPr>
              <a:t>IMPACT EVALUATION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E90B6E5-1369-A613-41FB-3A1C219A0EE1}"/>
              </a:ext>
            </a:extLst>
          </p:cNvPr>
          <p:cNvCxnSpPr>
            <a:cxnSpLocks/>
          </p:cNvCxnSpPr>
          <p:nvPr userDrawn="1"/>
        </p:nvCxnSpPr>
        <p:spPr>
          <a:xfrm>
            <a:off x="0" y="429492"/>
            <a:ext cx="9029068" cy="0"/>
          </a:xfrm>
          <a:prstGeom prst="line">
            <a:avLst/>
          </a:prstGeom>
          <a:ln w="12700">
            <a:solidFill>
              <a:srgbClr val="093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4BE1266-3948-62C5-C410-A61270E73D4A}"/>
              </a:ext>
            </a:extLst>
          </p:cNvPr>
          <p:cNvSpPr txBox="1"/>
          <p:nvPr userDrawn="1"/>
        </p:nvSpPr>
        <p:spPr>
          <a:xfrm>
            <a:off x="704335" y="482359"/>
            <a:ext cx="907621" cy="369332"/>
          </a:xfrm>
          <a:prstGeom prst="rect">
            <a:avLst/>
          </a:prstGeom>
          <a:noFill/>
          <a:effectLst>
            <a:outerShdw blurRad="32981" dist="15725" dir="4140000" algn="t" rotWithShape="0">
              <a:prstClr val="black">
                <a:alpha val="61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800" b="1" spc="300" dirty="0">
                <a:solidFill>
                  <a:srgbClr val="F3D885"/>
                </a:solidFill>
                <a:latin typeface="Poppins" pitchFamily="2" charset="77"/>
                <a:cs typeface="Poppins" pitchFamily="2" charset="77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715802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A9B7C-614A-F4F5-8C73-5C0074A6C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71E5-0784-504E-99D0-31D3B38E658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6F7A3-8992-E9A4-0429-9F7FE48E0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EC5DD-B29D-882B-29D5-81B287BB4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B58F-5AD6-6F48-8EB8-C765F9F6D902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28915BA-D0A0-DA90-8BBC-32AEBC2CB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689902"/>
            <a:ext cx="10515600" cy="904120"/>
          </a:xfrm>
        </p:spPr>
        <p:txBody>
          <a:bodyPr anchor="ctr">
            <a:normAutofit/>
          </a:bodyPr>
          <a:lstStyle>
            <a:lvl1pPr marL="0" indent="0" algn="l">
              <a:buNone/>
              <a:defRPr sz="4000" b="1" i="0" spc="300">
                <a:solidFill>
                  <a:schemeClr val="tx1"/>
                </a:solidFill>
                <a:latin typeface="Proxima Nova Rg" panose="02000506030000020004" pitchFamily="2" charset="77"/>
                <a:cs typeface="Poppins" pitchFamily="2" charset="77"/>
              </a:defRPr>
            </a:lvl1pPr>
            <a:lvl2pPr marL="457200" indent="0">
              <a:buNone/>
              <a:defRPr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87012-AFA2-C7B4-9D56-C3FB294E41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1854200"/>
            <a:ext cx="10515600" cy="4249738"/>
          </a:xfrm>
        </p:spPr>
        <p:txBody>
          <a:bodyPr/>
          <a:lstStyle>
            <a:lvl1pPr>
              <a:defRPr>
                <a:latin typeface="Proxima Nova Rg" panose="02000506030000020004" pitchFamily="2" charset="77"/>
                <a:cs typeface="Poppins" pitchFamily="2" charset="77"/>
              </a:defRPr>
            </a:lvl1pPr>
            <a:lvl2pPr>
              <a:defRPr>
                <a:latin typeface="Proxima Nova Rg" panose="02000506030000020004" pitchFamily="2" charset="77"/>
                <a:cs typeface="Poppins" pitchFamily="2" charset="77"/>
              </a:defRPr>
            </a:lvl2pPr>
            <a:lvl3pPr>
              <a:defRPr>
                <a:latin typeface="Proxima Nova Rg" panose="02000506030000020004" pitchFamily="2" charset="77"/>
                <a:cs typeface="Poppins" pitchFamily="2" charset="77"/>
              </a:defRPr>
            </a:lvl3pPr>
            <a:lvl4pPr>
              <a:defRPr>
                <a:latin typeface="Proxima Nova Rg" panose="02000506030000020004" pitchFamily="2" charset="77"/>
                <a:cs typeface="Poppins" pitchFamily="2" charset="77"/>
              </a:defRPr>
            </a:lvl4pPr>
            <a:lvl5pPr>
              <a:defRPr>
                <a:latin typeface="Proxima Nova Rg" panose="02000506030000020004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0872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F38C3-880E-BE2B-ED35-308D48CB0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Proxima Nova Rg" panose="02000506030000020004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58640-1955-9333-75AD-C58A8B0C0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Proxima Nova Rg" panose="02000506030000020004" pitchFamily="2" charset="77"/>
                <a:cs typeface="Poppins" pitchFamily="2" charset="77"/>
              </a:defRPr>
            </a:lvl1pPr>
            <a:lvl2pPr>
              <a:defRPr>
                <a:latin typeface="Proxima Nova Rg" panose="02000506030000020004" pitchFamily="2" charset="77"/>
                <a:cs typeface="Poppins" pitchFamily="2" charset="77"/>
              </a:defRPr>
            </a:lvl2pPr>
            <a:lvl3pPr>
              <a:defRPr>
                <a:latin typeface="Proxima Nova Rg" panose="02000506030000020004" pitchFamily="2" charset="77"/>
                <a:cs typeface="Poppins" pitchFamily="2" charset="77"/>
              </a:defRPr>
            </a:lvl3pPr>
            <a:lvl4pPr>
              <a:defRPr>
                <a:latin typeface="Proxima Nova Rg" panose="02000506030000020004" pitchFamily="2" charset="77"/>
                <a:cs typeface="Poppins" pitchFamily="2" charset="77"/>
              </a:defRPr>
            </a:lvl4pPr>
            <a:lvl5pPr>
              <a:defRPr>
                <a:latin typeface="Proxima Nova Rg" panose="02000506030000020004" pitchFamily="2" charset="77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A9B7C-614A-F4F5-8C73-5C0074A6C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71E5-0784-504E-99D0-31D3B38E658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6F7A3-8992-E9A4-0429-9F7FE48E0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EC5DD-B29D-882B-29D5-81B287BB4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B58F-5AD6-6F48-8EB8-C765F9F6D90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7DCD93-393D-4393-466F-36F40BAE2D3E}"/>
              </a:ext>
            </a:extLst>
          </p:cNvPr>
          <p:cNvSpPr txBox="1"/>
          <p:nvPr userDrawn="1"/>
        </p:nvSpPr>
        <p:spPr>
          <a:xfrm>
            <a:off x="728892" y="6244398"/>
            <a:ext cx="756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0" spc="300" dirty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rPr>
              <a:t>2024 CAPACITY DEVELOPMENT ON </a:t>
            </a:r>
            <a:r>
              <a:rPr lang="en-US" sz="1600" b="1" i="0" spc="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oppins SemiBold" pitchFamily="2" charset="77"/>
                <a:cs typeface="Poppins SemiBold" pitchFamily="2" charset="77"/>
              </a:rPr>
              <a:t>IMPACT EVALUATION</a:t>
            </a:r>
          </a:p>
        </p:txBody>
      </p:sp>
    </p:spTree>
    <p:extLst>
      <p:ext uri="{BB962C8B-B14F-4D97-AF65-F5344CB8AC3E}">
        <p14:creationId xmlns:p14="http://schemas.microsoft.com/office/powerpoint/2010/main" val="3934798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alphaModFix amt="75000"/>
            <a:lum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1B4013-E49D-64D6-9BC3-908DFA09B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B4C9C-7893-25E4-7883-F00769916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C7B54-0BFD-8486-3903-69A2A786D2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171E5-0784-504E-99D0-31D3B38E658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8676D-F399-0D55-14F8-90176A6815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C7E9B-D5DB-BFA5-8F76-642966E55D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9B58F-5AD6-6F48-8EB8-C765F9F6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954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1" r:id="rId4"/>
    <p:sldLayoutId id="2147483660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6BBFF4-30A9-7EDD-FF57-36F90A3164AD}"/>
              </a:ext>
            </a:extLst>
          </p:cNvPr>
          <p:cNvSpPr txBox="1">
            <a:spLocks/>
          </p:cNvSpPr>
          <p:nvPr/>
        </p:nvSpPr>
        <p:spPr>
          <a:xfrm>
            <a:off x="2823147" y="4496227"/>
            <a:ext cx="6545706" cy="1514005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DATE | TIME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VENUE</a:t>
            </a:r>
          </a:p>
        </p:txBody>
      </p:sp>
    </p:spTree>
    <p:extLst>
      <p:ext uri="{BB962C8B-B14F-4D97-AF65-F5344CB8AC3E}">
        <p14:creationId xmlns:p14="http://schemas.microsoft.com/office/powerpoint/2010/main" val="17216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D7E2B-242E-2245-A37D-4C8BA273A5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EF6CF-6B16-A1F3-FD6E-FD46F8ACC9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4585152-9B82-45B7-103E-D1A6EF45C1AB}"/>
              </a:ext>
            </a:extLst>
          </p:cNvPr>
          <p:cNvSpPr txBox="1">
            <a:spLocks/>
          </p:cNvSpPr>
          <p:nvPr/>
        </p:nvSpPr>
        <p:spPr>
          <a:xfrm>
            <a:off x="2823146" y="5096657"/>
            <a:ext cx="6545706" cy="860924"/>
          </a:xfrm>
          <a:prstGeom prst="rect">
            <a:avLst/>
          </a:prstGeom>
          <a:solidFill>
            <a:srgbClr val="0758A3"/>
          </a:solidFill>
        </p:spPr>
        <p:txBody>
          <a:bodyPr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pc="300" dirty="0"/>
              <a:t>NAME OF PRESENTER</a:t>
            </a:r>
          </a:p>
          <a:p>
            <a:r>
              <a:rPr lang="en-US" sz="1600" dirty="0"/>
              <a:t>Designation, Affiliation</a:t>
            </a:r>
          </a:p>
        </p:txBody>
      </p:sp>
    </p:spTree>
    <p:extLst>
      <p:ext uri="{BB962C8B-B14F-4D97-AF65-F5344CB8AC3E}">
        <p14:creationId xmlns:p14="http://schemas.microsoft.com/office/powerpoint/2010/main" val="2362704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EE3E5A-00EF-9DF3-CACD-555E3B5579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 OUTLINE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570656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5F849-AEFA-DD3D-3005-7D017AB03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300" dirty="0"/>
              <a:t>CHAPTER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59CEB-5054-2FC7-7898-9B790EF643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068776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AA5B26-1B9D-45C5-DCF2-777A645F4B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989ED-4783-C1B9-37D8-AC33EDD42B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466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3D36F4EA30024683CA0E5419A1701A" ma:contentTypeVersion="16" ma:contentTypeDescription="Create a new document." ma:contentTypeScope="" ma:versionID="095c013bc92e60da18777948412db1b3">
  <xsd:schema xmlns:xsd="http://www.w3.org/2001/XMLSchema" xmlns:xs="http://www.w3.org/2001/XMLSchema" xmlns:p="http://schemas.microsoft.com/office/2006/metadata/properties" xmlns:ns1="http://schemas.microsoft.com/sharepoint/v3" xmlns:ns2="41a9fcf1-a922-4d7c-8c3d-edee909684e2" xmlns:ns3="7322521d-d693-408b-aff6-753828e2c626" targetNamespace="http://schemas.microsoft.com/office/2006/metadata/properties" ma:root="true" ma:fieldsID="6e1a32059a188cd8513c33d75f509975" ns1:_="" ns2:_="" ns3:_="">
    <xsd:import namespace="http://schemas.microsoft.com/sharepoint/v3"/>
    <xsd:import namespace="41a9fcf1-a922-4d7c-8c3d-edee909684e2"/>
    <xsd:import namespace="7322521d-d693-408b-aff6-753828e2c62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a9fcf1-a922-4d7c-8c3d-edee909684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63b54e7-b30b-407c-b667-cb0926cd08e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22521d-d693-408b-aff6-753828e2c62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32836a2e-f7ac-46ab-8a41-5d19aec71748}" ma:internalName="TaxCatchAll" ma:showField="CatchAllData" ma:web="7322521d-d693-408b-aff6-753828e2c62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322521d-d693-408b-aff6-753828e2c626" xsi:nil="true"/>
    <lcf76f155ced4ddcb4097134ff3c332f xmlns="41a9fcf1-a922-4d7c-8c3d-edee909684e2">
      <Terms xmlns="http://schemas.microsoft.com/office/infopath/2007/PartnerControls"/>
    </lcf76f155ced4ddcb4097134ff3c332f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4E55B1-5CFC-4D07-8386-A88B99F07D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41a9fcf1-a922-4d7c-8c3d-edee909684e2"/>
    <ds:schemaRef ds:uri="7322521d-d693-408b-aff6-753828e2c62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A4EBA92-37E2-41FD-9903-3175A0830899}">
  <ds:schemaRefs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purl.org/dc/terms/"/>
    <ds:schemaRef ds:uri="http://schemas.microsoft.com/office/infopath/2007/PartnerControls"/>
    <ds:schemaRef ds:uri="d3f4fb3c-c10b-4c8f-8da5-5d946ee9d5b7"/>
    <ds:schemaRef ds:uri="87bbf9a0-5447-405c-95d9-9bb902df7a87"/>
    <ds:schemaRef ds:uri="7322521d-d693-408b-aff6-753828e2c626"/>
    <ds:schemaRef ds:uri="41a9fcf1-a922-4d7c-8c3d-edee909684e2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2EB84FA8-2ADE-49D5-B860-2EC595F8CE0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17</Words>
  <Application>Microsoft Office PowerPoint</Application>
  <PresentationFormat>Widescreen</PresentationFormat>
  <Paragraphs>9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CHAPTER BREAK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Raissa Jean Ancheta</dc:creator>
  <cp:lastModifiedBy>Chaiz Alliana Concepcion</cp:lastModifiedBy>
  <cp:revision>3</cp:revision>
  <dcterms:created xsi:type="dcterms:W3CDTF">2024-01-29T06:39:27Z</dcterms:created>
  <dcterms:modified xsi:type="dcterms:W3CDTF">2024-04-05T06:17:49Z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0x010100A43D36F4EA30024683CA0E5419A1701A</vt:lpwstr>
  </property>
  <property fmtid="{D5CDD505-2E9C-101B-9397-08002B2CF9AE}" pid="3" name="MediaServiceImageTags">
    <vt:lpwstr/>
  </property>
</Properties>
</file>

<file path=docProps/thumbnail.jpeg>
</file>